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6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9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6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5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1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5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10684-C693-4F61-9DF7-849E2BBA7DE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1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D973BC-0048-D0D2-2F84-8765A812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96"/>
            <a:ext cx="6858000" cy="257175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738AB93-6CC7-B19C-508D-C0CC40014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2185"/>
            <a:ext cx="6858000" cy="257175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75A3D4-AA3C-7EF7-E617-E852511AF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0675"/>
            <a:ext cx="6858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4</cp:revision>
  <dcterms:created xsi:type="dcterms:W3CDTF">2023-02-08T04:17:25Z</dcterms:created>
  <dcterms:modified xsi:type="dcterms:W3CDTF">2023-03-16T01:41:09Z</dcterms:modified>
</cp:coreProperties>
</file>